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F48C-7B17-4FC3-9C68-0E8511BC773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5C1D4-B962-42AA-9D6B-22169B29A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6B4FBC-F66A-4EC1-9D89-E8569D0BEAAD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36339F-13A1-4427-8F43-EED5E82435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1926" TargetMode="External"/><Relationship Id="rId2" Type="http://schemas.openxmlformats.org/officeDocument/2006/relationships/hyperlink" Target="http://cs.wikipedia.org/wiki/19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1954" TargetMode="External"/><Relationship Id="rId5" Type="http://schemas.openxmlformats.org/officeDocument/2006/relationships/hyperlink" Target="http://cs.wikipedia.org/wiki/1947" TargetMode="External"/><Relationship Id="rId4" Type="http://schemas.openxmlformats.org/officeDocument/2006/relationships/hyperlink" Target="http://cs.wikipedia.org/wiki/Spojen%C3%A9_st%C3%A1ty_americk%C3%A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4%8Cesk%C3%A1_televize" TargetMode="External"/><Relationship Id="rId2" Type="http://schemas.openxmlformats.org/officeDocument/2006/relationships/hyperlink" Target="http://cs.wikipedia.org/wiki/198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utorsk%C3%BD_z%C3%A1k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utorsk%C3%BD_z%C3%A1k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Ethics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Journalists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Svoboda</a:t>
            </a:r>
            <a:br>
              <a:rPr lang="cs-CZ" dirty="0" smtClean="0"/>
            </a:br>
            <a:r>
              <a:rPr lang="cs-CZ" dirty="0" smtClean="0"/>
              <a:t>Tomáš </a:t>
            </a:r>
            <a:r>
              <a:rPr lang="cs-CZ" dirty="0" err="1" smtClean="0"/>
              <a:t>Stawarz</a:t>
            </a:r>
            <a:endParaRPr lang="cs-CZ" dirty="0" smtClean="0"/>
          </a:p>
          <a:p>
            <a:r>
              <a:rPr lang="cs-CZ" dirty="0" smtClean="0"/>
              <a:t>OA a VOŠ Příbram,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Journalism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Are all written or non-written norms applied in journalism</a:t>
            </a:r>
          </a:p>
          <a:p>
            <a:endParaRPr lang="en-GB" sz="2800" dirty="0" smtClean="0"/>
          </a:p>
          <a:p>
            <a:r>
              <a:rPr lang="en-GB" sz="2800" dirty="0" smtClean="0"/>
              <a:t>It includes ethic codes respected by particular editorials, organizations or state institutions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It helps the journalists to decide about everyday ethic issues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 smtClean="0">
                <a:hlinkClick r:id="rId2" tooltip="1918"/>
              </a:rPr>
              <a:t>1918</a:t>
            </a:r>
            <a:r>
              <a:rPr lang="en-GB" dirty="0" smtClean="0"/>
              <a:t> Chart of journalists was published in  </a:t>
            </a:r>
            <a:r>
              <a:rPr lang="en-GB" dirty="0" smtClean="0">
                <a:hlinkClick r:id="rId3" tooltip="1926"/>
              </a:rPr>
              <a:t>France</a:t>
            </a:r>
            <a:r>
              <a:rPr lang="en-GB" dirty="0" smtClean="0"/>
              <a:t> </a:t>
            </a:r>
          </a:p>
          <a:p>
            <a:r>
              <a:rPr lang="en-GB" dirty="0" smtClean="0"/>
              <a:t>In  </a:t>
            </a:r>
            <a:r>
              <a:rPr lang="en-GB" dirty="0" smtClean="0">
                <a:hlinkClick r:id="rId3" tooltip="1926"/>
              </a:rPr>
              <a:t>1926</a:t>
            </a:r>
            <a:r>
              <a:rPr lang="en-GB" dirty="0" smtClean="0"/>
              <a:t> Professional Code of Ethics was published in  </a:t>
            </a:r>
            <a:r>
              <a:rPr lang="en-GB" dirty="0" smtClean="0">
                <a:hlinkClick r:id="rId4" tooltip="Spojené státy americké"/>
              </a:rPr>
              <a:t>USA</a:t>
            </a:r>
            <a:r>
              <a:rPr lang="en-GB" dirty="0" smtClean="0"/>
              <a:t> </a:t>
            </a:r>
          </a:p>
          <a:p>
            <a:r>
              <a:rPr lang="en-GB" dirty="0" smtClean="0"/>
              <a:t>in </a:t>
            </a:r>
            <a:r>
              <a:rPr lang="en-GB" dirty="0" smtClean="0">
                <a:hlinkClick r:id="rId5" tooltip="1947"/>
              </a:rPr>
              <a:t>1947</a:t>
            </a:r>
            <a:r>
              <a:rPr lang="en-GB" dirty="0" smtClean="0"/>
              <a:t> v </a:t>
            </a:r>
            <a:r>
              <a:rPr lang="en-GB" dirty="0" smtClean="0">
                <a:hlinkClick r:id="rId4" tooltip="Spojené státy americké"/>
              </a:rPr>
              <a:t>USA</a:t>
            </a:r>
            <a:r>
              <a:rPr lang="en-GB" dirty="0" smtClean="0"/>
              <a:t> Commission for press freedom issued its report </a:t>
            </a:r>
          </a:p>
          <a:p>
            <a:r>
              <a:rPr lang="en-GB" dirty="0" smtClean="0"/>
              <a:t>in </a:t>
            </a:r>
            <a:r>
              <a:rPr lang="en-GB" dirty="0" smtClean="0">
                <a:hlinkClick r:id="rId6" tooltip="1954"/>
              </a:rPr>
              <a:t>1954</a:t>
            </a:r>
            <a:r>
              <a:rPr lang="en-GB" dirty="0" smtClean="0"/>
              <a:t> the International Federation of Journalists was established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International Federation of Journalists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is an international organization founded in 1926.</a:t>
            </a:r>
          </a:p>
          <a:p>
            <a:endParaRPr lang="en-GB" dirty="0" smtClean="0"/>
          </a:p>
          <a:p>
            <a:r>
              <a:rPr lang="en-GB" dirty="0" smtClean="0"/>
              <a:t> it works in its present form since 1952 and it  represents more than half a million of journalists from more than a hundred countries all over the world</a:t>
            </a:r>
          </a:p>
          <a:p>
            <a:endParaRPr lang="en-GB" dirty="0" smtClean="0"/>
          </a:p>
          <a:p>
            <a:r>
              <a:rPr lang="en-GB" dirty="0" smtClean="0"/>
              <a:t>Its main goal it to protect the freedom of press and social justice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100" dirty="0" smtClean="0"/>
              <a:t>Ethical Journalism in the Czech Republic</a:t>
            </a:r>
            <a:endParaRPr lang="en-GB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 </a:t>
            </a:r>
            <a:r>
              <a:rPr lang="en-GB" dirty="0" smtClean="0"/>
              <a:t>before the Velvet revolution in  </a:t>
            </a:r>
            <a:r>
              <a:rPr lang="en-GB" dirty="0" smtClean="0">
                <a:hlinkClick r:id="rId2" tooltip="1989"/>
              </a:rPr>
              <a:t>1989</a:t>
            </a:r>
            <a:r>
              <a:rPr lang="en-GB" dirty="0" smtClean="0"/>
              <a:t> official journalism had to be in accordance with the political system</a:t>
            </a:r>
          </a:p>
          <a:p>
            <a:r>
              <a:rPr lang="en-GB" dirty="0" smtClean="0"/>
              <a:t>After 1989 press became free</a:t>
            </a:r>
          </a:p>
          <a:p>
            <a:r>
              <a:rPr lang="en-GB" dirty="0" smtClean="0">
                <a:hlinkClick r:id="rId3" tooltip="Česká televize"/>
              </a:rPr>
              <a:t>Czech TV </a:t>
            </a:r>
            <a:r>
              <a:rPr lang="en-GB" dirty="0" smtClean="0"/>
              <a:t>was established in September 1955</a:t>
            </a:r>
            <a:endParaRPr lang="en-GB" dirty="0" smtClean="0"/>
          </a:p>
          <a:p>
            <a:r>
              <a:rPr lang="en-GB" dirty="0" smtClean="0"/>
              <a:t>Since 1995 Ethics panel is applied in Czech TV</a:t>
            </a:r>
            <a:endParaRPr lang="en-GB" dirty="0"/>
          </a:p>
        </p:txBody>
      </p:sp>
      <p:pic>
        <p:nvPicPr>
          <p:cNvPr id="2050" name="Picture 2" descr="http://www.soundsupport.cz/files/products/mikrofon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1752" y="5384716"/>
            <a:ext cx="2232248" cy="1473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555976"/>
          </a:xfrm>
        </p:spPr>
        <p:txBody>
          <a:bodyPr>
            <a:normAutofit/>
          </a:bodyPr>
          <a:lstStyle/>
          <a:p>
            <a:r>
              <a:rPr lang="en-GB" b="1" dirty="0" smtClean="0"/>
              <a:t>Ethics and Czech media</a:t>
            </a:r>
          </a:p>
          <a:p>
            <a:pPr>
              <a:buNone/>
            </a:pPr>
            <a:endParaRPr lang="cs-CZ" b="1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627984"/>
          </a:xfrm>
        </p:spPr>
        <p:txBody>
          <a:bodyPr/>
          <a:lstStyle/>
          <a:p>
            <a:r>
              <a:rPr lang="en-GB" b="1" dirty="0" smtClean="0"/>
              <a:t>Media sphere in the Czech society after </a:t>
            </a:r>
            <a:r>
              <a:rPr lang="en-GB" b="1" dirty="0" smtClean="0"/>
              <a:t>1989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knihy.abz.cz/imgs/products/img_290544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96952"/>
            <a:ext cx="1656184" cy="2619782"/>
          </a:xfrm>
          <a:prstGeom prst="rect">
            <a:avLst/>
          </a:prstGeom>
          <a:noFill/>
        </p:spPr>
      </p:pic>
      <p:pic>
        <p:nvPicPr>
          <p:cNvPr id="1028" name="Picture 4" descr="http://www.grada.cz/obalky_upr/736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140968"/>
            <a:ext cx="1656184" cy="2379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Copyright </a:t>
            </a:r>
            <a:r>
              <a:rPr lang="cs-CZ" dirty="0" err="1" smtClean="0"/>
              <a:t>Law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branch of law dealing with legal relationship between the users and authors</a:t>
            </a:r>
          </a:p>
          <a:p>
            <a:r>
              <a:rPr lang="en-GB" dirty="0" smtClean="0"/>
              <a:t>The authors can be writers, musicians, film makers</a:t>
            </a:r>
          </a:p>
          <a:p>
            <a:r>
              <a:rPr lang="en-GB" dirty="0" smtClean="0"/>
              <a:t>Copyright is a part of  </a:t>
            </a:r>
            <a:r>
              <a:rPr lang="en-GB" dirty="0" smtClean="0">
                <a:hlinkClick r:id="rId2" tooltip="Autorský zákon"/>
              </a:rPr>
              <a:t>intellectual property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Particular work of an author</a:t>
            </a:r>
            <a:r>
              <a:rPr lang="en-GB" dirty="0" smtClean="0"/>
              <a:t> is</a:t>
            </a:r>
            <a:r>
              <a:rPr lang="en-GB" dirty="0" smtClean="0"/>
              <a:t> protected by copyright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the Czech Republic, copyright is regulated by a </a:t>
            </a:r>
            <a:r>
              <a:rPr lang="en-GB" dirty="0" smtClean="0">
                <a:hlinkClick r:id="rId2" tooltip="Autorský zákon"/>
              </a:rPr>
              <a:t>copyright law</a:t>
            </a:r>
            <a:endParaRPr lang="en-GB" dirty="0" smtClean="0"/>
          </a:p>
          <a:p>
            <a:r>
              <a:rPr lang="en-GB" b="1" dirty="0" smtClean="0"/>
              <a:t>© </a:t>
            </a:r>
            <a:r>
              <a:rPr lang="en-GB" dirty="0" smtClean="0"/>
              <a:t>is a symbol used for copyright</a:t>
            </a:r>
          </a:p>
          <a:p>
            <a:r>
              <a:rPr lang="en-GB" dirty="0" smtClean="0"/>
              <a:t>Copyright wor</a:t>
            </a:r>
            <a:r>
              <a:rPr lang="en-GB" dirty="0" smtClean="0"/>
              <a:t>k can be only a unique product, it cannot be a topic, message, information, method, formula or graphics </a:t>
            </a:r>
            <a:endParaRPr lang="en-GB" dirty="0" smtClean="0"/>
          </a:p>
          <a:p>
            <a:r>
              <a:rPr lang="en-GB" dirty="0" smtClean="0"/>
              <a:t> in the international law there are a few international agreements about the copyright law </a:t>
            </a:r>
          </a:p>
          <a:p>
            <a:endParaRPr lang="cs-CZ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Thank you for your attention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</TotalTime>
  <Words>200</Words>
  <Application>Microsoft Office PowerPoint</Application>
  <PresentationFormat>Předvádění na obrazovce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Modul</vt:lpstr>
      <vt:lpstr>Ethics of Journalists</vt:lpstr>
      <vt:lpstr>What is Ethics of Journalism</vt:lpstr>
      <vt:lpstr>History</vt:lpstr>
      <vt:lpstr>International Federation of Journalists</vt:lpstr>
      <vt:lpstr>Ethical Journalism in the Czech Republic</vt:lpstr>
      <vt:lpstr>Literature </vt:lpstr>
      <vt:lpstr>Copyright Law</vt:lpstr>
      <vt:lpstr>Snímek 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of journalists</dc:title>
  <dc:creator>Dobi</dc:creator>
  <cp:lastModifiedBy>llexova</cp:lastModifiedBy>
  <cp:revision>23</cp:revision>
  <dcterms:created xsi:type="dcterms:W3CDTF">2013-09-18T15:11:37Z</dcterms:created>
  <dcterms:modified xsi:type="dcterms:W3CDTF">2013-09-20T18:15:36Z</dcterms:modified>
</cp:coreProperties>
</file>